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81" autoAdjust="0"/>
  </p:normalViewPr>
  <p:slideViewPr>
    <p:cSldViewPr snapToGrid="0">
      <p:cViewPr varScale="1">
        <p:scale>
          <a:sx n="98" d="100"/>
          <a:sy n="98" d="100"/>
        </p:scale>
        <p:origin x="-96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32B8-62B9-442F-B4D6-A8BEAC851D45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23AF-C295-4976-B124-1ECFC6DA2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33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32B8-62B9-442F-B4D6-A8BEAC851D45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23AF-C295-4976-B124-1ECFC6DA2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38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32B8-62B9-442F-B4D6-A8BEAC851D45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23AF-C295-4976-B124-1ECFC6DA2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23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32B8-62B9-442F-B4D6-A8BEAC851D45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23AF-C295-4976-B124-1ECFC6DA2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85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32B8-62B9-442F-B4D6-A8BEAC851D45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23AF-C295-4976-B124-1ECFC6DA2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02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32B8-62B9-442F-B4D6-A8BEAC851D45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23AF-C295-4976-B124-1ECFC6DA2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13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32B8-62B9-442F-B4D6-A8BEAC851D45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23AF-C295-4976-B124-1ECFC6DA2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2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32B8-62B9-442F-B4D6-A8BEAC851D45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23AF-C295-4976-B124-1ECFC6DA2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06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32B8-62B9-442F-B4D6-A8BEAC851D45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23AF-C295-4976-B124-1ECFC6DA2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54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32B8-62B9-442F-B4D6-A8BEAC851D45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23AF-C295-4976-B124-1ECFC6DA2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64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32B8-62B9-442F-B4D6-A8BEAC851D45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23AF-C295-4976-B124-1ECFC6DA2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29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632B8-62B9-442F-B4D6-A8BEAC851D45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23AF-C295-4976-B124-1ECFC6DA2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4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5"/>
            </a:gs>
            <a:gs pos="72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Развлечение для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b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рождение куклы Кати»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7182" y="3602037"/>
            <a:ext cx="3978614" cy="190381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Провела воспитатель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Олейник Оксана Александровна,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 16,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Новосибирск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014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2"/>
            </a:gs>
            <a:gs pos="11000">
              <a:schemeClr val="accent5"/>
            </a:gs>
            <a:gs pos="89000">
              <a:schemeClr val="accent4">
                <a:lumMod val="10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300" y="3306761"/>
            <a:ext cx="2514600" cy="3352800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42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магазин за подарками: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0296" y="1825625"/>
            <a:ext cx="3263503" cy="4351338"/>
          </a:xfrm>
          <a:effectLst>
            <a:softEdge rad="228600"/>
          </a:effectLst>
        </p:spPr>
      </p:pic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29050" cy="4351338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идут в магазин. Выбирают подарки для именинницы.</a:t>
            </a: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3665" y="1511299"/>
            <a:ext cx="3064669" cy="40862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58010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bg2"/>
            </a:gs>
            <a:gs pos="70000">
              <a:schemeClr val="accent5"/>
            </a:gs>
            <a:gs pos="16000">
              <a:schemeClr val="accent4">
                <a:lumMod val="10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Катя встречает гостей: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5724" y="1275556"/>
            <a:ext cx="3527828" cy="4165600"/>
          </a:xfrm>
          <a:effectLst>
            <a:softEdge rad="1397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67625" y="1876425"/>
            <a:ext cx="3686174" cy="430053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здороваются. Поздравляют Катю с днём рождения. Дарят подарки.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701" y="2755106"/>
            <a:ext cx="3771900" cy="2828925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784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bg2"/>
            </a:gs>
            <a:gs pos="78000">
              <a:schemeClr val="accent5"/>
            </a:gs>
            <a:gs pos="16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77"/>
          <a:stretch/>
        </p:blipFill>
        <p:spPr>
          <a:xfrm>
            <a:off x="3405870" y="2490788"/>
            <a:ext cx="4161059" cy="3233737"/>
          </a:xfrm>
          <a:effectLst>
            <a:softEdge rad="2286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7950" y="1347788"/>
            <a:ext cx="3987800" cy="2990850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Каравай: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2657475" cy="4351338"/>
          </a:xfrm>
        </p:spPr>
        <p:txBody>
          <a:bodyPr/>
          <a:lstStyle/>
          <a:p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водят хоровод и поют «каравай, каравай…</a:t>
            </a:r>
            <a:r>
              <a:rPr lang="ru-RU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314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200" y="3170094"/>
            <a:ext cx="2650425" cy="3533901"/>
          </a:xfrm>
          <a:effectLst>
            <a:softEdge rad="139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146" y="365125"/>
            <a:ext cx="1051560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катя приглашает гостей за стол: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3060032" cy="448627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проходят и садятся за накрытый стол. Рассматривают угощения и сервировку стола.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9196" y="1340836"/>
            <a:ext cx="3321204" cy="24909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625" y="1963854"/>
            <a:ext cx="3088306" cy="411774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xmlns="" val="135624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1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Чаепитие: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716" y="314551"/>
            <a:ext cx="3517232" cy="2752274"/>
          </a:xfrm>
          <a:effectLst>
            <a:softEdge rad="1016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55242" y="1414914"/>
            <a:ext cx="2498558" cy="4762049"/>
          </a:xfrm>
        </p:spPr>
        <p:txBody>
          <a:bodyPr/>
          <a:lstStyle/>
          <a:p>
            <a:r>
              <a:rPr lang="ru-RU" dirty="0"/>
              <a:t>Дети наливают чай, берут угощения.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2178" y="1099687"/>
            <a:ext cx="2959768" cy="3693694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894" y="3231683"/>
            <a:ext cx="4299284" cy="32244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0752" y="3067384"/>
            <a:ext cx="2664794" cy="3553059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261670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продолжают игру самостоятельно</a:t>
            </a:r>
            <a:r>
              <a:rPr lang="ru-RU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  <a:effectLst>
            <a:softEdge rad="1524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281186"/>
            <a:ext cx="2952566" cy="35878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уходит и наблюдает за игрой детей со стороны.</a:t>
            </a:r>
          </a:p>
        </p:txBody>
      </p:sp>
    </p:spTree>
    <p:extLst>
      <p:ext uri="{BB962C8B-B14F-4D97-AF65-F5344CB8AC3E}">
        <p14:creationId xmlns:p14="http://schemas.microsoft.com/office/powerpoint/2010/main" xmlns="" val="55408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5"/>
            </a:gs>
            <a:gs pos="72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Сюжетно- ролевая игра</a:t>
            </a:r>
            <a:br>
              <a:rPr lang="ru-RU" dirty="0"/>
            </a:br>
            <a:r>
              <a:rPr lang="ru-RU" dirty="0"/>
              <a:t>«День рождения куклы Кати»</a:t>
            </a:r>
          </a:p>
        </p:txBody>
      </p:sp>
      <p:pic>
        <p:nvPicPr>
          <p:cNvPr id="1026" name="Picture 2" descr="http://mam.at.ua/_ph/14/5682751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ln>
            <a:noFill/>
          </a:ln>
          <a:effectLst>
            <a:softEdge rad="342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571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accent4">
                <a:lumMod val="0"/>
                <a:lumOff val="100000"/>
              </a:schemeClr>
            </a:gs>
            <a:gs pos="21000">
              <a:schemeClr val="accent5"/>
            </a:gs>
            <a:gs pos="83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413338"/>
            <a:ext cx="609600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bevelB w="19050"/>
            <a:extrusionClr>
              <a:schemeClr val="bg2"/>
            </a:extrusionClr>
          </a:sp3d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3" name="Прямоугольник 2"/>
          <p:cNvSpPr>
            <a:spLocks/>
          </p:cNvSpPr>
          <p:nvPr/>
        </p:nvSpPr>
        <p:spPr>
          <a:xfrm>
            <a:off x="2187574" y="870290"/>
            <a:ext cx="8532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принятием ФГОС игра становиться содержанием и формой организации жизни.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эффективной формой с внедрением ФГОС является форма тематических недель.</a:t>
            </a:r>
          </a:p>
        </p:txBody>
      </p:sp>
      <p:pic>
        <p:nvPicPr>
          <p:cNvPr id="4100" name="Picture 4" descr="http://planetadetstva.net/wp-content/uploads/2014/05/konspekt-zanyatiya-po-formirovaniyu-u-detej-predstavlenij-o-socialnoj-dejstvitelnosti-gorod-maste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7748" y="3485147"/>
            <a:ext cx="3035968" cy="3035968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932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5"/>
            </a:gs>
            <a:gs pos="51000">
              <a:schemeClr val="bg2"/>
            </a:gs>
            <a:gs pos="81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2902" y="754313"/>
            <a:ext cx="7940841" cy="5903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Свободная сюжетная игра – самая привлекательная для детей дошкольного возраста деятельность.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игре ребёнок испытывает внутреннее субъективное ощущение свободы и внутренний эмоциональный комфорт.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игре развивается способность к воображению, образному мышлению.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Играя, ребёнок примеряет на себя разные роли.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Осваивает правила взаимодействия и учится пояснять свои действия и согласовывать их с другими.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metod-kopilka.ru/images/doc/40/34331/hello_html_6fc859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3773" y="2396691"/>
            <a:ext cx="3495661" cy="2453919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905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750">
              <a:srgbClr val="7EAEDA"/>
            </a:gs>
            <a:gs pos="82500">
              <a:srgbClr val="A1C1DE"/>
            </a:gs>
            <a:gs pos="95000">
              <a:schemeClr val="accent5"/>
            </a:gs>
            <a:gs pos="42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402" y="1825625"/>
            <a:ext cx="10362398" cy="1735722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детей действовать с предметами и игрушками в совместной игровой деятельности с воспитателем</a:t>
            </a:r>
          </a:p>
        </p:txBody>
      </p:sp>
      <p:pic>
        <p:nvPicPr>
          <p:cNvPr id="2050" name="Picture 2" descr="https://ds03.infourok.ru/uploads/ex/11a8/0001f9ef-2b6c29a3/hello_html_m71e40e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402" y="3696284"/>
            <a:ext cx="4061862" cy="2761473"/>
          </a:xfrm>
          <a:prstGeom prst="rect">
            <a:avLst/>
          </a:prstGeom>
          <a:noFill/>
          <a:effectLst>
            <a:glow rad="203200">
              <a:schemeClr val="accent1">
                <a:alpha val="14000"/>
              </a:schemeClr>
            </a:glow>
            <a:softEdge rad="12700"/>
          </a:effectLst>
          <a:scene3d>
            <a:camera prst="orthographicFront"/>
            <a:lightRig rig="soft" dir="t"/>
          </a:scene3d>
          <a:sp3d prstMaterial="matte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78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7EAEDA"/>
            </a:gs>
            <a:gs pos="61000">
              <a:srgbClr val="A1C1DE"/>
            </a:gs>
            <a:gs pos="95000">
              <a:schemeClr val="accent5"/>
            </a:gs>
            <a:gs pos="0">
              <a:schemeClr val="accent4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правильно отвечать на вопросы заданные воспитателем, правильно называть определенные предметы посуды, названия продуктов, товаров;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развивать диалогическую речь детей;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позитивное отношение к сверстникам, формировать навыки общения с партнерами по игре: отзывчивость, доброжелательность, радость от общения;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 ходе игры использовать элементарные правила культуры поведения;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умение использовать в своей речи вежливые слова: здравствуйте, пожалуйста, спасибо.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654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7EAEDA"/>
            </a:gs>
            <a:gs pos="23000">
              <a:srgbClr val="A1C1DE"/>
            </a:gs>
            <a:gs pos="65000">
              <a:schemeClr val="accent5"/>
            </a:gs>
            <a:gs pos="53000">
              <a:schemeClr val="accent4">
                <a:lumMod val="10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 оборудование</a:t>
            </a:r>
            <a:r>
              <a:rPr lang="ru-RU" b="1" dirty="0"/>
              <a:t>: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96118"/>
          </a:xfrm>
          <a:noFill/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Катя в нарядном платье; кухонная посуда для чаепития (чашки, блюдца, чайные ложки, заварочный чайник, самовар); нарядная скатерть; кухня (игровой модуль); муляжи фруктов, пирожных.</a:t>
            </a:r>
          </a:p>
        </p:txBody>
      </p:sp>
      <p:pic>
        <p:nvPicPr>
          <p:cNvPr id="3074" name="Picture 2" descr="http://www.cafe-eckball.at/7333383-geburtstagsgeschenke-und-dekoration-bereit-f-r-geburtstagspar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9718" y="3152311"/>
            <a:ext cx="3291839" cy="3411069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067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2"/>
            </a:gs>
            <a:gs pos="88000">
              <a:schemeClr val="accent5"/>
            </a:gs>
            <a:gs pos="16000">
              <a:schemeClr val="accent4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Празднование дня рождения детей в группе: пение песен, игры хороводы, чтение художественной литературы с иллюстрациями и беседы на тему «день рождения».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bigtopparties.co.uk/wp-content/uploads/sites/3/2016/04/image2-978x78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108" y="3370927"/>
            <a:ext cx="3912619" cy="3140564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9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2"/>
            </a:gs>
            <a:gs pos="88000">
              <a:schemeClr val="accent5"/>
            </a:gs>
            <a:gs pos="16000">
              <a:schemeClr val="accent4">
                <a:lumMod val="10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3525" y="3315369"/>
            <a:ext cx="4105275" cy="31503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77156"/>
            <a:ext cx="10515600" cy="1325563"/>
          </a:xfrm>
          <a:gradFill>
            <a:gsLst>
              <a:gs pos="0">
                <a:schemeClr val="bg2"/>
              </a:gs>
              <a:gs pos="21000">
                <a:schemeClr val="accent5"/>
              </a:gs>
              <a:gs pos="81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на день рождения: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991519"/>
            <a:ext cx="5181600" cy="3886200"/>
          </a:xfrm>
          <a:effectLst>
            <a:softEdge rad="266700"/>
          </a:effec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782050" y="1825625"/>
            <a:ext cx="2647950" cy="435133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куклы кати сегодня день рождения и она приглашает всех детей к себе в гости.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985569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373</Words>
  <Application>Microsoft Office PowerPoint</Application>
  <PresentationFormat>Произвольный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Развлечение для детей  «День рождение куклы Кати»</vt:lpstr>
      <vt:lpstr>Сюжетно- ролевая игра «День рождения куклы Кати»</vt:lpstr>
      <vt:lpstr>Слайд 3</vt:lpstr>
      <vt:lpstr>Слайд 4</vt:lpstr>
      <vt:lpstr>Цель:</vt:lpstr>
      <vt:lpstr>Задачи:</vt:lpstr>
      <vt:lpstr>Материал и оборудование: </vt:lpstr>
      <vt:lpstr>Предварительная работа:</vt:lpstr>
      <vt:lpstr>Приглашение на день рождения: </vt:lpstr>
      <vt:lpstr>В магазин за подарками: </vt:lpstr>
      <vt:lpstr>Кукла Катя встречает гостей: </vt:lpstr>
      <vt:lpstr>Каравай:</vt:lpstr>
      <vt:lpstr>Кукла катя приглашает гостей за стол:</vt:lpstr>
      <vt:lpstr>Чаепитие:</vt:lpstr>
      <vt:lpstr>Дети продолжают игру самостоятельно.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Oxi</dc:creator>
  <cp:lastModifiedBy>Microsoft Office</cp:lastModifiedBy>
  <cp:revision>45</cp:revision>
  <dcterms:created xsi:type="dcterms:W3CDTF">2017-01-21T11:29:57Z</dcterms:created>
  <dcterms:modified xsi:type="dcterms:W3CDTF">2021-04-24T08:49:52Z</dcterms:modified>
</cp:coreProperties>
</file>